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33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A0E0C"/>
    <a:srgbClr val="8056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797" autoAdjust="0"/>
    <p:restoredTop sz="97636" autoAdjust="0"/>
  </p:normalViewPr>
  <p:slideViewPr>
    <p:cSldViewPr>
      <p:cViewPr varScale="1">
        <p:scale>
          <a:sx n="116" d="100"/>
          <a:sy n="116" d="100"/>
        </p:scale>
        <p:origin x="-104" y="-1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67759-A0F3-4038-9A70-8FA4BFED6F77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DF3A6-9BEB-464E-91FA-281B4DD77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80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C814B-440C-4BDD-A70F-A0B84470AB4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39F6-EBC9-401A-A193-C8BFC6A3F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/>
          <p:cNvSpPr>
            <a:spLocks/>
          </p:cNvSpPr>
          <p:nvPr userDrawn="1"/>
        </p:nvSpPr>
        <p:spPr bwMode="auto">
          <a:xfrm rot="10800000">
            <a:off x="0" y="4476750"/>
            <a:ext cx="914400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5760" h="624">
                <a:moveTo>
                  <a:pt x="0" y="0"/>
                </a:moveTo>
                <a:lnTo>
                  <a:pt x="5760" y="0"/>
                </a:lnTo>
                <a:lnTo>
                  <a:pt x="0" y="624"/>
                </a:lnTo>
                <a:lnTo>
                  <a:pt x="0" y="0"/>
                </a:lnTo>
                <a:close/>
              </a:path>
            </a:pathLst>
          </a:custGeom>
          <a:solidFill>
            <a:srgbClr val="3A0E0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A0E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" name="Picture 7" descr="crown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714752"/>
            <a:ext cx="1447800" cy="10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Logo_1color_Rev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766240"/>
            <a:ext cx="3006738" cy="2544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 Story</vt:lpstr>
      <vt:lpstr>PowerPoint Presentation</vt:lpstr>
    </vt:vector>
  </TitlesOfParts>
  <Company>HarperCollins Publishers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janine dent</dc:creator>
  <cp:lastModifiedBy>Coyotl, David</cp:lastModifiedBy>
  <cp:revision>67</cp:revision>
  <dcterms:created xsi:type="dcterms:W3CDTF">2011-01-25T13:46:25Z</dcterms:created>
  <dcterms:modified xsi:type="dcterms:W3CDTF">2011-09-15T21:28:05Z</dcterms:modified>
</cp:coreProperties>
</file>